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aself205@bpusd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Back to School Night Chemistry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Grading Scale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06350" y="3198592"/>
            <a:ext cx="4698355" cy="2906179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/>
              <a:t>90%-↑	A</a:t>
            </a:r>
          </a:p>
          <a:p>
            <a:pPr marL="68580" indent="0">
              <a:buNone/>
            </a:pPr>
            <a:r>
              <a:rPr lang="en-US" dirty="0"/>
              <a:t>80-89%	B</a:t>
            </a:r>
          </a:p>
          <a:p>
            <a:pPr marL="68580" indent="0">
              <a:buNone/>
            </a:pPr>
            <a:r>
              <a:rPr lang="en-US" dirty="0"/>
              <a:t>70-79%	C</a:t>
            </a:r>
          </a:p>
          <a:p>
            <a:pPr marL="68580" indent="0">
              <a:buNone/>
            </a:pPr>
            <a:r>
              <a:rPr lang="en-US" dirty="0"/>
              <a:t>60-69%	D</a:t>
            </a:r>
          </a:p>
          <a:p>
            <a:pPr marL="68580" indent="0">
              <a:buNone/>
            </a:pPr>
            <a:r>
              <a:rPr lang="en-US" dirty="0"/>
              <a:t>59%-↓	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Grade Break Down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376131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60%  Assessments</a:t>
            </a:r>
          </a:p>
          <a:p>
            <a:pPr lvl="1"/>
            <a:r>
              <a:rPr lang="en-US" dirty="0"/>
              <a:t>Tests (55%)</a:t>
            </a:r>
          </a:p>
          <a:p>
            <a:pPr lvl="1"/>
            <a:r>
              <a:rPr lang="en-US" dirty="0"/>
              <a:t>Quizzes (5%)</a:t>
            </a:r>
          </a:p>
          <a:p>
            <a:r>
              <a:rPr lang="en-US" dirty="0"/>
              <a:t>25%  Labs</a:t>
            </a:r>
          </a:p>
          <a:p>
            <a:pPr lvl="1"/>
            <a:r>
              <a:rPr lang="en-US" dirty="0"/>
              <a:t>Write-ups CER (Claim, Evidence, Reasoning)</a:t>
            </a:r>
          </a:p>
          <a:p>
            <a:pPr lvl="1"/>
            <a:r>
              <a:rPr lang="en-US" dirty="0"/>
              <a:t>Worksheet Labs</a:t>
            </a:r>
          </a:p>
          <a:p>
            <a:pPr lvl="1"/>
            <a:r>
              <a:rPr lang="en-US" dirty="0"/>
              <a:t>Projects</a:t>
            </a:r>
          </a:p>
          <a:p>
            <a:pPr lvl="1"/>
            <a:r>
              <a:rPr lang="en-US" dirty="0" err="1"/>
              <a:t>pHet</a:t>
            </a:r>
            <a:r>
              <a:rPr lang="en-US" dirty="0"/>
              <a:t> Simulation</a:t>
            </a:r>
          </a:p>
          <a:p>
            <a:r>
              <a:rPr lang="en-US" dirty="0"/>
              <a:t>15%</a:t>
            </a:r>
          </a:p>
          <a:p>
            <a:pPr lvl="1"/>
            <a:r>
              <a:rPr lang="en-US" dirty="0"/>
              <a:t>Homework/Classwork</a:t>
            </a:r>
          </a:p>
          <a:p>
            <a:pPr lvl="2"/>
            <a:r>
              <a:rPr lang="en-US" dirty="0"/>
              <a:t>ALEKS</a:t>
            </a:r>
          </a:p>
          <a:p>
            <a:pPr lvl="2"/>
            <a:r>
              <a:rPr lang="en-US" dirty="0"/>
              <a:t>McGraw-Hill</a:t>
            </a:r>
          </a:p>
          <a:p>
            <a:pPr lvl="2"/>
            <a:r>
              <a:rPr lang="en-US" dirty="0"/>
              <a:t>Worksheets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3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Assessments (60% of Grade)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0321" y="2080260"/>
            <a:ext cx="10681099" cy="4777740"/>
          </a:xfrm>
        </p:spPr>
        <p:txBody>
          <a:bodyPr>
            <a:normAutofit/>
          </a:bodyPr>
          <a:lstStyle/>
          <a:p>
            <a:r>
              <a:rPr lang="en-US" dirty="0"/>
              <a:t>Tests</a:t>
            </a:r>
          </a:p>
          <a:p>
            <a:pPr lvl="1"/>
            <a:r>
              <a:rPr lang="en-US" dirty="0"/>
              <a:t>Multiple Choice</a:t>
            </a:r>
          </a:p>
          <a:p>
            <a:pPr lvl="1"/>
            <a:r>
              <a:rPr lang="en-US" dirty="0"/>
              <a:t>Fill in the Blank</a:t>
            </a:r>
          </a:p>
          <a:p>
            <a:pPr lvl="1"/>
            <a:r>
              <a:rPr lang="en-US" dirty="0"/>
              <a:t>Matching</a:t>
            </a:r>
          </a:p>
          <a:p>
            <a:pPr lvl="1"/>
            <a:r>
              <a:rPr lang="en-US" dirty="0"/>
              <a:t>Constructed Response Questions</a:t>
            </a:r>
          </a:p>
          <a:p>
            <a:r>
              <a:rPr lang="en-US" dirty="0"/>
              <a:t>Quizzes </a:t>
            </a:r>
          </a:p>
          <a:p>
            <a:pPr lvl="1"/>
            <a:r>
              <a:rPr lang="en-US" dirty="0"/>
              <a:t>Allow students to determine their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8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Labs/Projects/Simulations (25% of Grade)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Labs (hands on)</a:t>
            </a:r>
          </a:p>
          <a:p>
            <a:pPr lvl="1"/>
            <a:r>
              <a:rPr lang="en-US" sz="2800" dirty="0"/>
              <a:t>CER (Claim, Evidence, and Reasoning)</a:t>
            </a:r>
          </a:p>
          <a:p>
            <a:pPr lvl="1"/>
            <a:r>
              <a:rPr lang="en-US" sz="3200" dirty="0"/>
              <a:t>Formal writing assessments</a:t>
            </a:r>
          </a:p>
          <a:p>
            <a:r>
              <a:rPr lang="en-US" sz="3600" dirty="0"/>
              <a:t>Simulations</a:t>
            </a:r>
          </a:p>
          <a:p>
            <a:pPr lvl="1"/>
            <a:r>
              <a:rPr lang="en-US" sz="3200" dirty="0"/>
              <a:t>Virtual Labs</a:t>
            </a:r>
          </a:p>
          <a:p>
            <a:r>
              <a:rPr lang="en-US" sz="3600" dirty="0"/>
              <a:t>Projects</a:t>
            </a:r>
          </a:p>
          <a:p>
            <a:pPr lvl="1"/>
            <a:r>
              <a:rPr lang="en-US" sz="3200" dirty="0"/>
              <a:t>PowerPoints </a:t>
            </a:r>
          </a:p>
          <a:p>
            <a:pPr lvl="1"/>
            <a:r>
              <a:rPr lang="en-US" sz="3200" dirty="0"/>
              <a:t>Creating </a:t>
            </a:r>
            <a:r>
              <a:rPr lang="en-US" sz="3200" dirty="0" err="1"/>
              <a:t>InfoGraphics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6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(15% of Grade)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>
          <a:xfrm>
            <a:off x="680321" y="2336872"/>
            <a:ext cx="10018159" cy="4109647"/>
          </a:xfrm>
        </p:spPr>
        <p:txBody>
          <a:bodyPr>
            <a:normAutofit/>
          </a:bodyPr>
          <a:lstStyle/>
          <a:p>
            <a:r>
              <a:rPr lang="en-US" sz="3200" dirty="0"/>
              <a:t>Every night 30 minutes </a:t>
            </a:r>
          </a:p>
          <a:p>
            <a:pPr lvl="1"/>
            <a:r>
              <a:rPr lang="en-US" sz="3200" dirty="0"/>
              <a:t>All work is posted in google classroom</a:t>
            </a:r>
            <a:endParaRPr lang="en-US" sz="3000" dirty="0"/>
          </a:p>
          <a:p>
            <a:pPr lvl="1"/>
            <a:r>
              <a:rPr lang="en-US" sz="3200" dirty="0"/>
              <a:t>Short Videos provide videos linked in google classroom </a:t>
            </a:r>
          </a:p>
          <a:p>
            <a:pPr lvl="1"/>
            <a:r>
              <a:rPr lang="en-US" sz="3200" i="1" dirty="0"/>
              <a:t>Studying</a:t>
            </a:r>
            <a:r>
              <a:rPr lang="en-US" sz="3200" dirty="0"/>
              <a:t> for tests/quizzes</a:t>
            </a:r>
          </a:p>
        </p:txBody>
      </p:sp>
    </p:spTree>
    <p:extLst>
      <p:ext uri="{BB962C8B-B14F-4D97-AF65-F5344CB8AC3E}">
        <p14:creationId xmlns:p14="http://schemas.microsoft.com/office/powerpoint/2010/main" val="147211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Email </a:t>
            </a:r>
          </a:p>
          <a:p>
            <a:pPr lvl="1"/>
            <a:r>
              <a:rPr lang="en-US" sz="3600" dirty="0">
                <a:hlinkClick r:id="rId2"/>
              </a:rPr>
              <a:t>saself205@bpusd.net</a:t>
            </a:r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  <a:p>
            <a:r>
              <a:rPr lang="en-US" sz="3600" dirty="0"/>
              <a:t>Call</a:t>
            </a:r>
          </a:p>
          <a:p>
            <a:pPr lvl="1"/>
            <a:r>
              <a:rPr lang="en-US" sz="3600" dirty="0"/>
              <a:t>626-960-7741 ext. 2514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232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2851E1B9DAD142A8D4EAADC8513374" ma:contentTypeVersion="15" ma:contentTypeDescription="Create a new document." ma:contentTypeScope="" ma:versionID="1895075c71157db3406bb0565162d9e8">
  <xsd:schema xmlns:xsd="http://www.w3.org/2001/XMLSchema" xmlns:xs="http://www.w3.org/2001/XMLSchema" xmlns:p="http://schemas.microsoft.com/office/2006/metadata/properties" xmlns:ns1="http://schemas.microsoft.com/sharepoint/v3" xmlns:ns3="f38dc186-1cb3-433c-8613-a9951ed051d3" xmlns:ns4="5362a2d2-4b8a-43a3-83bb-40cf43f448d4" targetNamespace="http://schemas.microsoft.com/office/2006/metadata/properties" ma:root="true" ma:fieldsID="888cce59722a503051a88a29ca0f0c5e" ns1:_="" ns3:_="" ns4:_="">
    <xsd:import namespace="http://schemas.microsoft.com/sharepoint/v3"/>
    <xsd:import namespace="f38dc186-1cb3-433c-8613-a9951ed051d3"/>
    <xsd:import namespace="5362a2d2-4b8a-43a3-83bb-40cf43f448d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dc186-1cb3-433c-8613-a9951ed051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2a2d2-4b8a-43a3-83bb-40cf43f448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3F81FC-F2E1-4AB8-A76C-FF5D7E8DA1A0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5362a2d2-4b8a-43a3-83bb-40cf43f448d4"/>
    <ds:schemaRef ds:uri="http://purl.org/dc/terms/"/>
    <ds:schemaRef ds:uri="http://schemas.microsoft.com/office/infopath/2007/PartnerControls"/>
    <ds:schemaRef ds:uri="http://purl.org/dc/dcmitype/"/>
    <ds:schemaRef ds:uri="f38dc186-1cb3-433c-8613-a9951ed051d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9655601-5AA5-4E56-BED2-DA7F8E7527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DDA4CE-B617-46C4-B847-F17BD802C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38dc186-1cb3-433c-8613-a9951ed051d3"/>
    <ds:schemaRef ds:uri="5362a2d2-4b8a-43a3-83bb-40cf43f4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91</TotalTime>
  <Words>173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 Back to School Night Chemistry</vt:lpstr>
      <vt:lpstr>Assessments (60% of Grade)</vt:lpstr>
      <vt:lpstr>Labs/Projects/Simulations (25% of Grade)</vt:lpstr>
      <vt:lpstr>Homework (15% of Grade)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 Chemistry</dc:title>
  <dc:creator>Stephanie A. Self</dc:creator>
  <cp:lastModifiedBy>Stephanie A. Self</cp:lastModifiedBy>
  <cp:revision>6</cp:revision>
  <dcterms:created xsi:type="dcterms:W3CDTF">2018-09-27T19:20:56Z</dcterms:created>
  <dcterms:modified xsi:type="dcterms:W3CDTF">2022-09-22T15:38:30Z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0x010100FD2851E1B9DAD142A8D4EAADC8513374</vt:lpwstr>
  </property>
</Properties>
</file>